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59" r:id="rId7"/>
    <p:sldId id="261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9144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734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3" y="0"/>
            <a:ext cx="9142475" cy="642975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2895" y="0"/>
            <a:ext cx="7037832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04375" cy="635812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57301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243" y="286512"/>
            <a:ext cx="9058655" cy="564337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2004"/>
            <a:ext cx="9143999" cy="642975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6255" y="143256"/>
            <a:ext cx="6714743" cy="314401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44395" y="3358896"/>
            <a:ext cx="59436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01011" y="0"/>
            <a:ext cx="5143499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971" y="156972"/>
            <a:ext cx="882396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29383" y="0"/>
            <a:ext cx="5047487" cy="685799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0</Words>
  <Application>Microsoft Office PowerPoint</Application>
  <PresentationFormat>Presentazione su schermo (4:3)</PresentationFormat>
  <Paragraphs>0</Paragraphs>
  <Slides>12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4" baseType="lpstr">
      <vt:lpstr>Calibri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PresentazioneRibesVsMontefibre1.pptx</dc:title>
  <dc:creator>Max8</dc:creator>
  <cp:lastModifiedBy>Elisabetta SCAGLIA</cp:lastModifiedBy>
  <cp:revision>1</cp:revision>
  <dcterms:created xsi:type="dcterms:W3CDTF">2023-09-06T15:18:25Z</dcterms:created>
  <dcterms:modified xsi:type="dcterms:W3CDTF">2023-09-06T15:25:29Z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2023-09-06T00:00:00Z</vt:filetime>
  </property>
  <property fmtid="{D5CDD505-2E9C-101B-9397-08002B2CF9AE}" pid="3" name="LastSaved">
    <vt:filetime>2023-09-06T00:00:00Z</vt:filetime>
  </property>
</Properties>
</file>